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27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25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46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268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29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83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230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435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3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64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23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F0FC4-EADD-4D6B-A9A4-D65E47FD781D}" type="datetimeFigureOut">
              <a:rPr lang="en-US" smtClean="0"/>
              <a:t>6/25/2014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D2EBC-F77E-49D4-BCFC-C9C8DCB6B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09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GATF Update to WMS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July 9</a:t>
            </a:r>
            <a:r>
              <a:rPr lang="en-US" baseline="30000" dirty="0" smtClean="0"/>
              <a:t>th</a:t>
            </a:r>
            <a:r>
              <a:rPr lang="en-US" dirty="0" smtClean="0"/>
              <a:t>, </a:t>
            </a:r>
            <a:r>
              <a:rPr lang="en-US" dirty="0" smtClean="0"/>
              <a:t>2014</a:t>
            </a:r>
          </a:p>
          <a:p>
            <a:endParaRPr lang="en-US" dirty="0" smtClean="0"/>
          </a:p>
          <a:p>
            <a:r>
              <a:rPr lang="en-US" dirty="0" smtClean="0"/>
              <a:t>Brandon Whittle     Pete Warnken</a:t>
            </a:r>
          </a:p>
        </p:txBody>
      </p:sp>
    </p:spTree>
    <p:extLst>
      <p:ext uri="{BB962C8B-B14F-4D97-AF65-F5344CB8AC3E}">
        <p14:creationId xmlns:p14="http://schemas.microsoft.com/office/powerpoint/2010/main" val="38365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2561"/>
          </a:xfrm>
        </p:spPr>
        <p:txBody>
          <a:bodyPr/>
          <a:lstStyle/>
          <a:p>
            <a:r>
              <a:rPr lang="en-US" dirty="0" smtClean="0"/>
              <a:t>Voting Item: NPRR 611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7686"/>
            <a:ext cx="10515600" cy="492927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GATF requests WMS endorse a consensus </a:t>
            </a:r>
            <a:r>
              <a:rPr lang="en-US" dirty="0"/>
              <a:t>r</a:t>
            </a:r>
            <a:r>
              <a:rPr lang="en-US" dirty="0" smtClean="0"/>
              <a:t>ecommendation to endorse NPRR 611 with the following modifications: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Peak Wind Average should be calculated separately for both the Summer &amp; Winter seasons represented in the CDR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Peak </a:t>
            </a:r>
            <a:r>
              <a:rPr lang="en-US" dirty="0"/>
              <a:t>Wind Average should be calculated separately for both Coastal </a:t>
            </a:r>
            <a:r>
              <a:rPr lang="en-US" dirty="0" smtClean="0"/>
              <a:t>&amp; Non Coastal </a:t>
            </a:r>
            <a:r>
              <a:rPr lang="en-US" dirty="0"/>
              <a:t>regions, with the regions defined clearly </a:t>
            </a:r>
          </a:p>
          <a:p>
            <a:pPr marL="514350" indent="-514350">
              <a:buFont typeface="+mj-lt"/>
              <a:buAutoNum type="alphaLcParenR"/>
            </a:pPr>
            <a:r>
              <a:rPr lang="en-US" dirty="0" smtClean="0"/>
              <a:t>Ultimately calculate average based on 10 years of data, starting with 5 years and increasing annually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Note: Currently, this methodology would result in an average of 11% for Non-Coastal Wind and 56% for wind with a POI in a county adjacent to the Coast.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73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NERC Long Term Reliability Assessment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4" y="1690688"/>
            <a:ext cx="11155747" cy="428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6229885"/>
            <a:ext cx="2785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*Draft </a:t>
            </a:r>
            <a:r>
              <a:rPr lang="en-US" dirty="0"/>
              <a:t>d</a:t>
            </a:r>
            <a:r>
              <a:rPr lang="en-US" dirty="0" smtClean="0"/>
              <a:t>ata as of 6/24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680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 of Load Expectation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ERCOT has engaged </a:t>
            </a:r>
            <a:r>
              <a:rPr lang="en-US" dirty="0" err="1"/>
              <a:t>Astrapé</a:t>
            </a:r>
            <a:r>
              <a:rPr lang="en-US" dirty="0"/>
              <a:t> </a:t>
            </a:r>
            <a:r>
              <a:rPr lang="en-US" dirty="0" smtClean="0"/>
              <a:t>consulting </a:t>
            </a:r>
          </a:p>
          <a:p>
            <a:r>
              <a:rPr lang="en-US" dirty="0" smtClean="0"/>
              <a:t>NERC requirement to submit LOLE study without target Reserve Margin</a:t>
            </a:r>
          </a:p>
          <a:p>
            <a:r>
              <a:rPr lang="en-US" dirty="0" smtClean="0"/>
              <a:t>PUCT request to perform additional analysis with multiple standards to develop target Reserve Margin options</a:t>
            </a:r>
          </a:p>
          <a:p>
            <a:r>
              <a:rPr lang="en-US" dirty="0" smtClean="0"/>
              <a:t>Estimated Completion by the end of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6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Meeting: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Unscheduled at this time, Expect Fall</a:t>
            </a:r>
          </a:p>
          <a:p>
            <a:r>
              <a:rPr lang="en-US" dirty="0" smtClean="0"/>
              <a:t>Pending- </a:t>
            </a:r>
          </a:p>
          <a:p>
            <a:pPr lvl="1"/>
            <a:r>
              <a:rPr lang="en-US" dirty="0" smtClean="0"/>
              <a:t>ERCOT analysis of incorporating Demand &amp; Efficiency in Load Forecast</a:t>
            </a:r>
          </a:p>
          <a:p>
            <a:pPr lvl="1"/>
            <a:r>
              <a:rPr lang="en-US" dirty="0" smtClean="0"/>
              <a:t>Updates to LOLE Studies</a:t>
            </a:r>
          </a:p>
          <a:p>
            <a:pPr lvl="1"/>
            <a:r>
              <a:rPr lang="en-US" dirty="0" smtClean="0"/>
              <a:t>Additional WMS assignments</a:t>
            </a:r>
          </a:p>
          <a:p>
            <a:r>
              <a:rPr lang="en-US" dirty="0" smtClean="0"/>
              <a:t>Will likely split days with another group such as CMWG to improve efficiency for Stakeholder and ERCOT staff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213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220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GATF Update to WMS</vt:lpstr>
      <vt:lpstr>Voting Item: NPRR 611</vt:lpstr>
      <vt:lpstr>NERC Long Term Reliability Assessment</vt:lpstr>
      <vt:lpstr>Loss of Load Expectation Study</vt:lpstr>
      <vt:lpstr>Next Meeting: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Brandon Whittle</dc:creator>
  <cp:lastModifiedBy>Brandon Whittle</cp:lastModifiedBy>
  <cp:revision>5</cp:revision>
  <dcterms:created xsi:type="dcterms:W3CDTF">2014-06-25T14:47:16Z</dcterms:created>
  <dcterms:modified xsi:type="dcterms:W3CDTF">2014-06-25T15:24:56Z</dcterms:modified>
</cp:coreProperties>
</file>